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6" r:id="rId3"/>
    <p:sldId id="260" r:id="rId4"/>
    <p:sldId id="264" r:id="rId5"/>
    <p:sldId id="256" r:id="rId6"/>
    <p:sldId id="262" r:id="rId7"/>
    <p:sldId id="257" r:id="rId8"/>
    <p:sldId id="258" r:id="rId9"/>
    <p:sldId id="268" r:id="rId10"/>
    <p:sldId id="267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1E9EBA-B88C-4731-B44A-419865607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118615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Presentation Title Goes Here</a:t>
            </a:r>
            <a:br>
              <a:rPr lang="en-US" altLang="zh-TW" dirty="0"/>
            </a:br>
            <a:r>
              <a:rPr lang="en-US" altLang="zh-TW" dirty="0"/>
              <a:t>Maximum 2 Lines (</a:t>
            </a:r>
            <a:r>
              <a:rPr lang="en-US" altLang="zh-TW" dirty="0" smtClean="0"/>
              <a:t>32-46pt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9BD8EC-F37F-4F94-8712-797CC1161E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647" y="3015629"/>
            <a:ext cx="9144000" cy="137010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  <a:ea typeface="+mj-e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altLang="zh-TW" sz="3000" dirty="0" smtClean="0"/>
              <a:t>Presentation Subtitle Goes Here</a:t>
            </a:r>
            <a:br>
              <a:rPr lang="en-US" altLang="zh-TW" sz="3000" dirty="0" smtClean="0"/>
            </a:br>
            <a:r>
              <a:rPr lang="en-US" altLang="zh-TW" sz="3000" dirty="0" smtClean="0"/>
              <a:t>Maximum 2 Lines (24-32pt)</a:t>
            </a:r>
            <a:endParaRPr lang="en-US" altLang="zh-TW" sz="3000" dirty="0"/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38A83012-CC3B-47DF-9FCA-A1115F39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8612" y="5739683"/>
            <a:ext cx="5707316" cy="2183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C5F15596-5511-4524-8143-5414A6D0A4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219" y="738191"/>
            <a:ext cx="2133446" cy="3804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TW" dirty="0"/>
              <a:t>Cover </a:t>
            </a:r>
            <a:r>
              <a:rPr lang="en-US" altLang="zh-TW" dirty="0" err="1"/>
              <a:t>Page_White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17569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_Image"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32A9990-6214-495A-B5B6-C1801359D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21" y="1"/>
            <a:ext cx="12179379" cy="6850900"/>
          </a:xfrm>
          <a:prstGeom prst="rect">
            <a:avLst/>
          </a:prstGeom>
        </p:spPr>
      </p:pic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CE458713-38E5-4D94-9527-7C2BC1D5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912" y="5705762"/>
            <a:ext cx="2010917" cy="31965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AC25B3C7-B9DC-41AC-960F-4E52154CF6FB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135E4C83-C41A-49B9-9C41-417375F79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897" y="53337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C41E9EBA-B88C-4731-B44A-419865607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137872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Presentation Title Goes Here</a:t>
            </a:r>
            <a:br>
              <a:rPr lang="en-US" altLang="zh-TW" dirty="0"/>
            </a:br>
            <a:r>
              <a:rPr lang="en-US" altLang="zh-TW" dirty="0"/>
              <a:t>Maximum 2 Lines (</a:t>
            </a:r>
            <a:r>
              <a:rPr lang="en-US" altLang="zh-TW" dirty="0" smtClean="0"/>
              <a:t>32-46pt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11" name="文字版面配置區 4">
            <a:extLst>
              <a:ext uri="{FF2B5EF4-FFF2-40B4-BE49-F238E27FC236}">
                <a16:creationId xmlns:a16="http://schemas.microsoft.com/office/drawing/2014/main" id="{35B9A589-C73E-46B0-B30E-8BBC42A4E0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219" y="738191"/>
            <a:ext cx="2133446" cy="3804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TW" dirty="0"/>
              <a:t>Cover </a:t>
            </a:r>
            <a:r>
              <a:rPr lang="en-US" altLang="zh-TW" dirty="0" err="1"/>
              <a:t>Page_Image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40415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B44CAB8-9DEC-4DEF-99E0-D78F53E4F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118621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US" altLang="zh-TW" dirty="0"/>
              <a:t>Break Page Title Goes Here</a:t>
            </a:r>
            <a:br>
              <a:rPr lang="en-US" altLang="zh-TW" dirty="0"/>
            </a:br>
            <a:r>
              <a:rPr lang="en-US" altLang="zh-TW" dirty="0"/>
              <a:t>Maximum 2 Lines </a:t>
            </a:r>
            <a:r>
              <a:rPr lang="en-US" altLang="zh-TW" dirty="0" smtClean="0"/>
              <a:t>(32-46pt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814F8012-3519-4A75-B26B-57773CA55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647" y="3015632"/>
            <a:ext cx="9144000" cy="1353169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TW" dirty="0"/>
              <a:t>Break Page Subtitle Goes Here</a:t>
            </a:r>
            <a:br>
              <a:rPr lang="en-US" altLang="zh-TW" dirty="0"/>
            </a:br>
            <a:r>
              <a:rPr lang="en-US" altLang="zh-TW" dirty="0"/>
              <a:t>Maximum 2 Lines (</a:t>
            </a:r>
            <a:r>
              <a:rPr lang="en-US" altLang="zh-TW" dirty="0" smtClean="0"/>
              <a:t>24-32pt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236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40" y="6225871"/>
            <a:ext cx="1368000" cy="62034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CA6B8E-EB08-4AB0-9768-E121F12AB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72981"/>
            <a:ext cx="11379200" cy="679396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altLang="zh-TW" dirty="0"/>
              <a:t>Page Title Goes Here </a:t>
            </a:r>
            <a:r>
              <a:rPr lang="en-US" altLang="zh-TW" dirty="0" smtClean="0"/>
              <a:t>(32pt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F22CCF-5B81-47DC-861A-B0A56BD7A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170462"/>
            <a:ext cx="11379200" cy="4953777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Content goes here </a:t>
            </a:r>
            <a:r>
              <a:rPr lang="en-US" altLang="zh-TW" dirty="0" smtClean="0"/>
              <a:t>(20pt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EB72046-7EFA-4D5B-9003-30F89B1D91A8}"/>
              </a:ext>
            </a:extLst>
          </p:cNvPr>
          <p:cNvSpPr txBox="1"/>
          <p:nvPr/>
        </p:nvSpPr>
        <p:spPr>
          <a:xfrm>
            <a:off x="116026" y="647846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3BD820-02AB-4111-88E2-98F36ECA9073}" type="slidenum">
              <a:rPr lang="en-US" sz="1400" smtClean="0"/>
              <a:t>‹#›</a:t>
            </a:fld>
            <a:endParaRPr lang="en-US" sz="140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8C46C83-D634-4B86-88D9-5C8B6A41BF9F}"/>
              </a:ext>
            </a:extLst>
          </p:cNvPr>
          <p:cNvSpPr txBox="1"/>
          <p:nvPr/>
        </p:nvSpPr>
        <p:spPr>
          <a:xfrm>
            <a:off x="482266" y="6528265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/>
              <a:t>Delta Confidential</a:t>
            </a:r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C6679C81-FA7B-49D6-82F0-C4527FE45A1A}"/>
              </a:ext>
            </a:extLst>
          </p:cNvPr>
          <p:cNvGrpSpPr/>
          <p:nvPr/>
        </p:nvGrpSpPr>
        <p:grpSpPr>
          <a:xfrm>
            <a:off x="0" y="7008895"/>
            <a:ext cx="10358581" cy="423333"/>
            <a:chOff x="0" y="5256671"/>
            <a:chExt cx="7768936" cy="317500"/>
          </a:xfrm>
        </p:grpSpPr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C83B355D-DD8E-4886-8A9F-6BD99BFA8CC1}"/>
                </a:ext>
              </a:extLst>
            </p:cNvPr>
            <p:cNvGrpSpPr/>
            <p:nvPr/>
          </p:nvGrpSpPr>
          <p:grpSpPr>
            <a:xfrm>
              <a:off x="0" y="5256671"/>
              <a:ext cx="1321058" cy="317500"/>
              <a:chOff x="0" y="5256671"/>
              <a:chExt cx="1321058" cy="317500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D816D3C-CE63-43F8-AC10-9DFB5870EB4D}"/>
                  </a:ext>
                </a:extLst>
              </p:cNvPr>
              <p:cNvSpPr/>
              <p:nvPr/>
            </p:nvSpPr>
            <p:spPr>
              <a:xfrm>
                <a:off x="0" y="5256671"/>
                <a:ext cx="317500" cy="3175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69A01EFE-0697-4F67-B705-BD578BDC33D9}"/>
                  </a:ext>
                </a:extLst>
              </p:cNvPr>
              <p:cNvSpPr/>
              <p:nvPr/>
            </p:nvSpPr>
            <p:spPr>
              <a:xfrm>
                <a:off x="501779" y="5256671"/>
                <a:ext cx="317500" cy="31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8301EB92-F246-4444-B0E1-6E87E28C044D}"/>
                  </a:ext>
                </a:extLst>
              </p:cNvPr>
              <p:cNvSpPr/>
              <p:nvPr/>
            </p:nvSpPr>
            <p:spPr>
              <a:xfrm>
                <a:off x="1003558" y="5256671"/>
                <a:ext cx="317500" cy="31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93191886-C7FD-40A9-9609-57D23380C62A}"/>
                </a:ext>
              </a:extLst>
            </p:cNvPr>
            <p:cNvGrpSpPr/>
            <p:nvPr/>
          </p:nvGrpSpPr>
          <p:grpSpPr>
            <a:xfrm>
              <a:off x="2441313" y="5256671"/>
              <a:ext cx="5327623" cy="317500"/>
              <a:chOff x="2441313" y="5256671"/>
              <a:chExt cx="5327623" cy="317500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28AB9346-3609-4A19-8654-F1F89BAE3612}"/>
                  </a:ext>
                </a:extLst>
              </p:cNvPr>
              <p:cNvSpPr/>
              <p:nvPr/>
            </p:nvSpPr>
            <p:spPr>
              <a:xfrm>
                <a:off x="3944349" y="5256671"/>
                <a:ext cx="317500" cy="317500"/>
              </a:xfrm>
              <a:prstGeom prst="rect">
                <a:avLst/>
              </a:prstGeom>
              <a:solidFill>
                <a:srgbClr val="96E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35B6686-F122-4A22-94BF-260EA4280B4D}"/>
                  </a:ext>
                </a:extLst>
              </p:cNvPr>
              <p:cNvSpPr/>
              <p:nvPr/>
            </p:nvSpPr>
            <p:spPr>
              <a:xfrm>
                <a:off x="4946373" y="5256671"/>
                <a:ext cx="317500" cy="317500"/>
              </a:xfrm>
              <a:prstGeom prst="rect">
                <a:avLst/>
              </a:prstGeom>
              <a:solidFill>
                <a:srgbClr val="E6F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C5EDC45A-2526-46FB-81F7-22EE4872B6AF}"/>
                  </a:ext>
                </a:extLst>
              </p:cNvPr>
              <p:cNvSpPr/>
              <p:nvPr/>
            </p:nvSpPr>
            <p:spPr>
              <a:xfrm>
                <a:off x="6449409" y="5256671"/>
                <a:ext cx="317500" cy="317500"/>
              </a:xfrm>
              <a:prstGeom prst="rect">
                <a:avLst/>
              </a:prstGeom>
              <a:solidFill>
                <a:srgbClr val="FFDC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AFCD5573-BB02-4224-8085-E3255856A371}"/>
                  </a:ext>
                </a:extLst>
              </p:cNvPr>
              <p:cNvSpPr/>
              <p:nvPr/>
            </p:nvSpPr>
            <p:spPr>
              <a:xfrm>
                <a:off x="2942325" y="5256671"/>
                <a:ext cx="317500" cy="317500"/>
              </a:xfrm>
              <a:prstGeom prst="rect">
                <a:avLst/>
              </a:prstGeom>
              <a:solidFill>
                <a:srgbClr val="1E50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F5AD25B-A76B-4782-93A6-A6CFC1F793DB}"/>
                  </a:ext>
                </a:extLst>
              </p:cNvPr>
              <p:cNvSpPr/>
              <p:nvPr/>
            </p:nvSpPr>
            <p:spPr>
              <a:xfrm>
                <a:off x="4445361" y="5256671"/>
                <a:ext cx="317500" cy="317500"/>
              </a:xfrm>
              <a:prstGeom prst="rect">
                <a:avLst/>
              </a:prstGeom>
              <a:solidFill>
                <a:srgbClr val="008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E31B0147-73D4-4A0E-AB60-BDE5D65A0FDA}"/>
                  </a:ext>
                </a:extLst>
              </p:cNvPr>
              <p:cNvSpPr/>
              <p:nvPr/>
            </p:nvSpPr>
            <p:spPr>
              <a:xfrm>
                <a:off x="5447385" y="5256671"/>
                <a:ext cx="317500" cy="317500"/>
              </a:xfrm>
              <a:prstGeom prst="rect">
                <a:avLst/>
              </a:prstGeom>
              <a:solidFill>
                <a:srgbClr val="00B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20304356-DABA-4FB6-ACD2-3D555DA768DA}"/>
                  </a:ext>
                </a:extLst>
              </p:cNvPr>
              <p:cNvSpPr/>
              <p:nvPr/>
            </p:nvSpPr>
            <p:spPr>
              <a:xfrm>
                <a:off x="6950421" y="5256671"/>
                <a:ext cx="317500" cy="317500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2A159378-35B9-4C04-9A3C-0680A883C20B}"/>
                  </a:ext>
                </a:extLst>
              </p:cNvPr>
              <p:cNvSpPr/>
              <p:nvPr/>
            </p:nvSpPr>
            <p:spPr>
              <a:xfrm>
                <a:off x="3443337" y="5256671"/>
                <a:ext cx="317500" cy="317500"/>
              </a:xfrm>
              <a:prstGeom prst="rect">
                <a:avLst/>
              </a:prstGeom>
              <a:solidFill>
                <a:srgbClr val="0028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06606867-067F-4294-8D14-6300FB59E7A6}"/>
                  </a:ext>
                </a:extLst>
              </p:cNvPr>
              <p:cNvSpPr/>
              <p:nvPr/>
            </p:nvSpPr>
            <p:spPr>
              <a:xfrm>
                <a:off x="5948397" y="5256671"/>
                <a:ext cx="317500" cy="317500"/>
              </a:xfrm>
              <a:prstGeom prst="rect">
                <a:avLst/>
              </a:prstGeom>
              <a:solidFill>
                <a:srgbClr val="0082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C0B9F68F-02FA-4B05-BD0F-46245FAE32A1}"/>
                  </a:ext>
                </a:extLst>
              </p:cNvPr>
              <p:cNvSpPr/>
              <p:nvPr/>
            </p:nvSpPr>
            <p:spPr>
              <a:xfrm>
                <a:off x="7451436" y="5256671"/>
                <a:ext cx="317500" cy="317500"/>
              </a:xfrm>
              <a:prstGeom prst="rect">
                <a:avLst/>
              </a:prstGeom>
              <a:solidFill>
                <a:srgbClr val="C88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91D1B3FF-2264-4799-880B-9AC63365E06E}"/>
                  </a:ext>
                </a:extLst>
              </p:cNvPr>
              <p:cNvSpPr/>
              <p:nvPr/>
            </p:nvSpPr>
            <p:spPr>
              <a:xfrm>
                <a:off x="2441313" y="5256671"/>
                <a:ext cx="317500" cy="317500"/>
              </a:xfrm>
              <a:prstGeom prst="rect">
                <a:avLst/>
              </a:prstGeom>
              <a:solidFill>
                <a:srgbClr val="BEE6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92591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2702107E-0279-495A-BF89-DD786730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Page Title Goes Here </a:t>
            </a:r>
            <a:r>
              <a:rPr lang="en-US" altLang="zh-TW" dirty="0" smtClean="0"/>
              <a:t>(28-32pt</a:t>
            </a:r>
            <a:r>
              <a:rPr lang="en-US" altLang="zh-TW" dirty="0"/>
              <a:t>)</a:t>
            </a:r>
            <a:endParaRPr lang="en-US" dirty="0"/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8AEA3F42-8ED3-4628-89CC-CE9DC5D371F1}"/>
              </a:ext>
            </a:extLst>
          </p:cNvPr>
          <p:cNvGrpSpPr/>
          <p:nvPr/>
        </p:nvGrpSpPr>
        <p:grpSpPr>
          <a:xfrm>
            <a:off x="0" y="7008895"/>
            <a:ext cx="10358581" cy="423333"/>
            <a:chOff x="0" y="5256671"/>
            <a:chExt cx="7768936" cy="317500"/>
          </a:xfrm>
        </p:grpSpPr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BDCAFD82-B8CA-4738-843C-0FC6D7C6C5F5}"/>
                </a:ext>
              </a:extLst>
            </p:cNvPr>
            <p:cNvGrpSpPr/>
            <p:nvPr/>
          </p:nvGrpSpPr>
          <p:grpSpPr>
            <a:xfrm>
              <a:off x="0" y="5256671"/>
              <a:ext cx="1321058" cy="317500"/>
              <a:chOff x="0" y="5256671"/>
              <a:chExt cx="1321058" cy="317500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3C299B04-932C-4519-8E76-017FBD3A569A}"/>
                  </a:ext>
                </a:extLst>
              </p:cNvPr>
              <p:cNvSpPr/>
              <p:nvPr/>
            </p:nvSpPr>
            <p:spPr>
              <a:xfrm>
                <a:off x="0" y="5256671"/>
                <a:ext cx="317500" cy="3175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0B20FB35-F562-4362-B563-165B24074653}"/>
                  </a:ext>
                </a:extLst>
              </p:cNvPr>
              <p:cNvSpPr/>
              <p:nvPr/>
            </p:nvSpPr>
            <p:spPr>
              <a:xfrm>
                <a:off x="501779" y="5256671"/>
                <a:ext cx="317500" cy="31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0DE5232E-7B0E-4AEF-9D43-2E173D30F319}"/>
                  </a:ext>
                </a:extLst>
              </p:cNvPr>
              <p:cNvSpPr/>
              <p:nvPr/>
            </p:nvSpPr>
            <p:spPr>
              <a:xfrm>
                <a:off x="1003558" y="5256671"/>
                <a:ext cx="317500" cy="31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9D8FD8BE-B575-4450-95FD-B132F2FBF30C}"/>
                </a:ext>
              </a:extLst>
            </p:cNvPr>
            <p:cNvGrpSpPr/>
            <p:nvPr/>
          </p:nvGrpSpPr>
          <p:grpSpPr>
            <a:xfrm>
              <a:off x="2441313" y="5256671"/>
              <a:ext cx="5327623" cy="317500"/>
              <a:chOff x="2441313" y="5256671"/>
              <a:chExt cx="5327623" cy="317500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A6D470B-49E6-460D-A2F7-3AA3A3B20021}"/>
                  </a:ext>
                </a:extLst>
              </p:cNvPr>
              <p:cNvSpPr/>
              <p:nvPr/>
            </p:nvSpPr>
            <p:spPr>
              <a:xfrm>
                <a:off x="3944349" y="5256671"/>
                <a:ext cx="317500" cy="317500"/>
              </a:xfrm>
              <a:prstGeom prst="rect">
                <a:avLst/>
              </a:prstGeom>
              <a:solidFill>
                <a:srgbClr val="96E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184DC0D2-E428-4F38-B04F-7DC781667A34}"/>
                  </a:ext>
                </a:extLst>
              </p:cNvPr>
              <p:cNvSpPr/>
              <p:nvPr/>
            </p:nvSpPr>
            <p:spPr>
              <a:xfrm>
                <a:off x="4946373" y="5256671"/>
                <a:ext cx="317500" cy="317500"/>
              </a:xfrm>
              <a:prstGeom prst="rect">
                <a:avLst/>
              </a:prstGeom>
              <a:solidFill>
                <a:srgbClr val="E6F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81D0C29-FC7B-4F3F-BD32-E40206A62370}"/>
                  </a:ext>
                </a:extLst>
              </p:cNvPr>
              <p:cNvSpPr/>
              <p:nvPr/>
            </p:nvSpPr>
            <p:spPr>
              <a:xfrm>
                <a:off x="6449409" y="5256671"/>
                <a:ext cx="317500" cy="317500"/>
              </a:xfrm>
              <a:prstGeom prst="rect">
                <a:avLst/>
              </a:prstGeom>
              <a:solidFill>
                <a:srgbClr val="FFDC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D032A71D-5325-4D28-B4B1-6B6BF4AAB30A}"/>
                  </a:ext>
                </a:extLst>
              </p:cNvPr>
              <p:cNvSpPr/>
              <p:nvPr/>
            </p:nvSpPr>
            <p:spPr>
              <a:xfrm>
                <a:off x="2942325" y="5256671"/>
                <a:ext cx="317500" cy="317500"/>
              </a:xfrm>
              <a:prstGeom prst="rect">
                <a:avLst/>
              </a:prstGeom>
              <a:solidFill>
                <a:srgbClr val="1E50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38A70FA-150B-4708-B634-5950D1A00DF9}"/>
                  </a:ext>
                </a:extLst>
              </p:cNvPr>
              <p:cNvSpPr/>
              <p:nvPr/>
            </p:nvSpPr>
            <p:spPr>
              <a:xfrm>
                <a:off x="4445361" y="5256671"/>
                <a:ext cx="317500" cy="317500"/>
              </a:xfrm>
              <a:prstGeom prst="rect">
                <a:avLst/>
              </a:prstGeom>
              <a:solidFill>
                <a:srgbClr val="008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D3854FDB-0E9B-46EB-A142-15E78B7E2E6D}"/>
                  </a:ext>
                </a:extLst>
              </p:cNvPr>
              <p:cNvSpPr/>
              <p:nvPr/>
            </p:nvSpPr>
            <p:spPr>
              <a:xfrm>
                <a:off x="5447385" y="5256671"/>
                <a:ext cx="317500" cy="317500"/>
              </a:xfrm>
              <a:prstGeom prst="rect">
                <a:avLst/>
              </a:prstGeom>
              <a:solidFill>
                <a:srgbClr val="00B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6FD94B95-A8E7-4E9F-A041-9A4885EECF37}"/>
                  </a:ext>
                </a:extLst>
              </p:cNvPr>
              <p:cNvSpPr/>
              <p:nvPr/>
            </p:nvSpPr>
            <p:spPr>
              <a:xfrm>
                <a:off x="6950421" y="5256671"/>
                <a:ext cx="317500" cy="317500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1F6E9780-35D6-4AF2-80BB-A3569C8BA2E3}"/>
                  </a:ext>
                </a:extLst>
              </p:cNvPr>
              <p:cNvSpPr/>
              <p:nvPr/>
            </p:nvSpPr>
            <p:spPr>
              <a:xfrm>
                <a:off x="3443337" y="5256671"/>
                <a:ext cx="317500" cy="317500"/>
              </a:xfrm>
              <a:prstGeom prst="rect">
                <a:avLst/>
              </a:prstGeom>
              <a:solidFill>
                <a:srgbClr val="0028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4A11A937-B5ED-40BD-9B95-73D6C01FBDBD}"/>
                  </a:ext>
                </a:extLst>
              </p:cNvPr>
              <p:cNvSpPr/>
              <p:nvPr/>
            </p:nvSpPr>
            <p:spPr>
              <a:xfrm>
                <a:off x="5948397" y="5256671"/>
                <a:ext cx="317500" cy="317500"/>
              </a:xfrm>
              <a:prstGeom prst="rect">
                <a:avLst/>
              </a:prstGeom>
              <a:solidFill>
                <a:srgbClr val="0082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1465539-F4BD-48C9-8CC9-44AE7B975869}"/>
                  </a:ext>
                </a:extLst>
              </p:cNvPr>
              <p:cNvSpPr/>
              <p:nvPr/>
            </p:nvSpPr>
            <p:spPr>
              <a:xfrm>
                <a:off x="7451436" y="5256671"/>
                <a:ext cx="317500" cy="317500"/>
              </a:xfrm>
              <a:prstGeom prst="rect">
                <a:avLst/>
              </a:prstGeom>
              <a:solidFill>
                <a:srgbClr val="C88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85BCC709-E469-4948-B4D5-AF8897457737}"/>
                  </a:ext>
                </a:extLst>
              </p:cNvPr>
              <p:cNvSpPr/>
              <p:nvPr/>
            </p:nvSpPr>
            <p:spPr>
              <a:xfrm>
                <a:off x="2441313" y="5256671"/>
                <a:ext cx="317500" cy="317500"/>
              </a:xfrm>
              <a:prstGeom prst="rect">
                <a:avLst/>
              </a:prstGeom>
              <a:solidFill>
                <a:srgbClr val="BEE6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EB72046-7EFA-4D5B-9003-30F89B1D91A8}"/>
              </a:ext>
            </a:extLst>
          </p:cNvPr>
          <p:cNvSpPr txBox="1"/>
          <p:nvPr/>
        </p:nvSpPr>
        <p:spPr>
          <a:xfrm>
            <a:off x="116026" y="647846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3BD820-02AB-4111-88E2-98F36ECA9073}" type="slidenum">
              <a:rPr lang="en-US" sz="1400" smtClean="0"/>
              <a:t>‹#›</a:t>
            </a:fld>
            <a:endParaRPr lang="en-US" sz="140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C46C83-D634-4B86-88D9-5C8B6A41BF9F}"/>
              </a:ext>
            </a:extLst>
          </p:cNvPr>
          <p:cNvSpPr txBox="1"/>
          <p:nvPr/>
        </p:nvSpPr>
        <p:spPr>
          <a:xfrm>
            <a:off x="482266" y="6528265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/>
              <a:t>Delta Confidential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40" y="6225871"/>
            <a:ext cx="1368000" cy="6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99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5F44435C-4EDB-4AB4-AAD6-08BF8682BA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099372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US" altLang="zh-TW" dirty="0"/>
              <a:t>Smarter. Greener. Together.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38C78CAC-0A95-4D70-9EAA-CE96A16F9E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370" y="60183"/>
            <a:ext cx="2133446" cy="3804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TW" dirty="0"/>
              <a:t>Ending </a:t>
            </a:r>
            <a:r>
              <a:rPr lang="en-US" altLang="zh-TW" dirty="0" err="1"/>
              <a:t>Page_White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437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3B392DE6-2AF2-4E28-AF03-1A4F3D15BEAE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3" name="矩形 52"/>
          <p:cNvSpPr/>
          <p:nvPr/>
        </p:nvSpPr>
        <p:spPr>
          <a:xfrm>
            <a:off x="0" y="-1"/>
            <a:ext cx="12192000" cy="483188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dirty="0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ABE8868F-CA4D-431A-BCA3-79708C4A93CC}"/>
              </a:ext>
            </a:extLst>
          </p:cNvPr>
          <p:cNvGrpSpPr/>
          <p:nvPr/>
        </p:nvGrpSpPr>
        <p:grpSpPr>
          <a:xfrm>
            <a:off x="0" y="7008895"/>
            <a:ext cx="10358581" cy="423333"/>
            <a:chOff x="0" y="5256671"/>
            <a:chExt cx="7768936" cy="317500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E5238164-92D2-4070-B189-8D969D4D4C1C}"/>
                </a:ext>
              </a:extLst>
            </p:cNvPr>
            <p:cNvGrpSpPr/>
            <p:nvPr/>
          </p:nvGrpSpPr>
          <p:grpSpPr>
            <a:xfrm>
              <a:off x="0" y="5256671"/>
              <a:ext cx="1321058" cy="317500"/>
              <a:chOff x="0" y="5256671"/>
              <a:chExt cx="1321058" cy="317500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D4CBB22-8F55-4813-A361-6B31616CEFC5}"/>
                  </a:ext>
                </a:extLst>
              </p:cNvPr>
              <p:cNvSpPr/>
              <p:nvPr/>
            </p:nvSpPr>
            <p:spPr>
              <a:xfrm>
                <a:off x="0" y="5256671"/>
                <a:ext cx="317500" cy="3175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9AE6129C-E538-40C6-95CE-8D689DA806C3}"/>
                  </a:ext>
                </a:extLst>
              </p:cNvPr>
              <p:cNvSpPr/>
              <p:nvPr/>
            </p:nvSpPr>
            <p:spPr>
              <a:xfrm>
                <a:off x="501779" y="5256671"/>
                <a:ext cx="317500" cy="31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B42DF3C8-6F17-4F9B-8224-82E6BF529D75}"/>
                  </a:ext>
                </a:extLst>
              </p:cNvPr>
              <p:cNvSpPr/>
              <p:nvPr/>
            </p:nvSpPr>
            <p:spPr>
              <a:xfrm>
                <a:off x="1003558" y="5256671"/>
                <a:ext cx="317500" cy="31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CA03870D-CA4E-4A68-B643-C828AB156380}"/>
                </a:ext>
              </a:extLst>
            </p:cNvPr>
            <p:cNvGrpSpPr/>
            <p:nvPr/>
          </p:nvGrpSpPr>
          <p:grpSpPr>
            <a:xfrm>
              <a:off x="2441313" y="5256671"/>
              <a:ext cx="5327623" cy="317500"/>
              <a:chOff x="2441313" y="5256671"/>
              <a:chExt cx="5327623" cy="317500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04627FC-9E22-4DF5-9620-E588D5B1D754}"/>
                  </a:ext>
                </a:extLst>
              </p:cNvPr>
              <p:cNvSpPr/>
              <p:nvPr/>
            </p:nvSpPr>
            <p:spPr>
              <a:xfrm>
                <a:off x="3944349" y="5256671"/>
                <a:ext cx="317500" cy="317500"/>
              </a:xfrm>
              <a:prstGeom prst="rect">
                <a:avLst/>
              </a:prstGeom>
              <a:solidFill>
                <a:srgbClr val="96E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FFB4E0B-7913-4DBA-B9BC-22815DD1E9F5}"/>
                  </a:ext>
                </a:extLst>
              </p:cNvPr>
              <p:cNvSpPr/>
              <p:nvPr/>
            </p:nvSpPr>
            <p:spPr>
              <a:xfrm>
                <a:off x="4946373" y="5256671"/>
                <a:ext cx="317500" cy="317500"/>
              </a:xfrm>
              <a:prstGeom prst="rect">
                <a:avLst/>
              </a:prstGeom>
              <a:solidFill>
                <a:srgbClr val="E6F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2E6EA7B8-B405-4A2B-8F6C-66644CA26469}"/>
                  </a:ext>
                </a:extLst>
              </p:cNvPr>
              <p:cNvSpPr/>
              <p:nvPr/>
            </p:nvSpPr>
            <p:spPr>
              <a:xfrm>
                <a:off x="6449409" y="5256671"/>
                <a:ext cx="317500" cy="317500"/>
              </a:xfrm>
              <a:prstGeom prst="rect">
                <a:avLst/>
              </a:prstGeom>
              <a:solidFill>
                <a:srgbClr val="FFDC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31D023A-8171-4D62-AD85-A3E51BEECBCA}"/>
                  </a:ext>
                </a:extLst>
              </p:cNvPr>
              <p:cNvSpPr/>
              <p:nvPr/>
            </p:nvSpPr>
            <p:spPr>
              <a:xfrm>
                <a:off x="2942325" y="5256671"/>
                <a:ext cx="317500" cy="317500"/>
              </a:xfrm>
              <a:prstGeom prst="rect">
                <a:avLst/>
              </a:prstGeom>
              <a:solidFill>
                <a:srgbClr val="1E50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8F6B22F-DD93-4EC4-8E97-7E5A61686F3E}"/>
                  </a:ext>
                </a:extLst>
              </p:cNvPr>
              <p:cNvSpPr/>
              <p:nvPr/>
            </p:nvSpPr>
            <p:spPr>
              <a:xfrm>
                <a:off x="4445361" y="5256671"/>
                <a:ext cx="317500" cy="317500"/>
              </a:xfrm>
              <a:prstGeom prst="rect">
                <a:avLst/>
              </a:prstGeom>
              <a:solidFill>
                <a:srgbClr val="008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8833C97-6D6E-40FC-976A-CF4C2B0848D9}"/>
                  </a:ext>
                </a:extLst>
              </p:cNvPr>
              <p:cNvSpPr/>
              <p:nvPr/>
            </p:nvSpPr>
            <p:spPr>
              <a:xfrm>
                <a:off x="5447385" y="5256671"/>
                <a:ext cx="317500" cy="317500"/>
              </a:xfrm>
              <a:prstGeom prst="rect">
                <a:avLst/>
              </a:prstGeom>
              <a:solidFill>
                <a:srgbClr val="00B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D3716C8-CA0D-4806-A013-3F0E791C886C}"/>
                  </a:ext>
                </a:extLst>
              </p:cNvPr>
              <p:cNvSpPr/>
              <p:nvPr/>
            </p:nvSpPr>
            <p:spPr>
              <a:xfrm>
                <a:off x="6950421" y="5256671"/>
                <a:ext cx="317500" cy="317500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B57F906-7144-4062-914D-703110CC17BF}"/>
                  </a:ext>
                </a:extLst>
              </p:cNvPr>
              <p:cNvSpPr/>
              <p:nvPr/>
            </p:nvSpPr>
            <p:spPr>
              <a:xfrm>
                <a:off x="3443337" y="5256671"/>
                <a:ext cx="317500" cy="317500"/>
              </a:xfrm>
              <a:prstGeom prst="rect">
                <a:avLst/>
              </a:prstGeom>
              <a:solidFill>
                <a:srgbClr val="0028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9D68DFB-0813-4C3A-8CE7-03C842C11ED7}"/>
                  </a:ext>
                </a:extLst>
              </p:cNvPr>
              <p:cNvSpPr/>
              <p:nvPr/>
            </p:nvSpPr>
            <p:spPr>
              <a:xfrm>
                <a:off x="5948397" y="5256671"/>
                <a:ext cx="317500" cy="317500"/>
              </a:xfrm>
              <a:prstGeom prst="rect">
                <a:avLst/>
              </a:prstGeom>
              <a:solidFill>
                <a:srgbClr val="0082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AE8DE291-898F-4470-A37E-2D3C217EDD29}"/>
                  </a:ext>
                </a:extLst>
              </p:cNvPr>
              <p:cNvSpPr/>
              <p:nvPr/>
            </p:nvSpPr>
            <p:spPr>
              <a:xfrm>
                <a:off x="7451436" y="5256671"/>
                <a:ext cx="317500" cy="317500"/>
              </a:xfrm>
              <a:prstGeom prst="rect">
                <a:avLst/>
              </a:prstGeom>
              <a:solidFill>
                <a:srgbClr val="C88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37A1C886-D4A7-40F8-BEDF-DE906366403B}"/>
                  </a:ext>
                </a:extLst>
              </p:cNvPr>
              <p:cNvSpPr/>
              <p:nvPr/>
            </p:nvSpPr>
            <p:spPr>
              <a:xfrm>
                <a:off x="2441313" y="5256671"/>
                <a:ext cx="317500" cy="317500"/>
              </a:xfrm>
              <a:prstGeom prst="rect">
                <a:avLst/>
              </a:prstGeom>
              <a:solidFill>
                <a:srgbClr val="BEE6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2" name="標題 1">
            <a:extLst>
              <a:ext uri="{FF2B5EF4-FFF2-40B4-BE49-F238E27FC236}">
                <a16:creationId xmlns:a16="http://schemas.microsoft.com/office/drawing/2014/main" id="{9FF8E5F9-3E27-4FB9-9E7F-AA69CBB722EF}"/>
              </a:ext>
            </a:extLst>
          </p:cNvPr>
          <p:cNvSpPr txBox="1">
            <a:spLocks/>
          </p:cNvSpPr>
          <p:nvPr/>
        </p:nvSpPr>
        <p:spPr>
          <a:xfrm>
            <a:off x="376089" y="5152426"/>
            <a:ext cx="9144000" cy="1212111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400" b="0" dirty="0" smtClean="0">
                <a:solidFill>
                  <a:schemeClr val="tx1"/>
                </a:solidFill>
                <a:latin typeface="+mn-lt"/>
              </a:rPr>
              <a:t>Smarter. Greener. Together. </a:t>
            </a:r>
            <a:br>
              <a:rPr lang="en-US" altLang="zh-TW" sz="4400" b="0" dirty="0" smtClean="0">
                <a:solidFill>
                  <a:schemeClr val="tx1"/>
                </a:solidFill>
                <a:latin typeface="+mn-lt"/>
              </a:rPr>
            </a:br>
            <a:endParaRPr lang="en-US" sz="4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01" y="5475968"/>
            <a:ext cx="2814118" cy="1276115"/>
          </a:xfrm>
          <a:prstGeom prst="rect">
            <a:avLst/>
          </a:prstGeom>
        </p:spPr>
      </p:pic>
      <p:sp>
        <p:nvSpPr>
          <p:cNvPr id="55" name="圖片版面配置區 6">
            <a:extLst>
              <a:ext uri="{FF2B5EF4-FFF2-40B4-BE49-F238E27FC236}">
                <a16:creationId xmlns:a16="http://schemas.microsoft.com/office/drawing/2014/main" id="{BEC39B5C-7A19-45E5-87B6-A4D4ACE913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88" y="-12701"/>
            <a:ext cx="12192001" cy="4713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70C0"/>
                </a:solidFill>
              </a:defRPr>
            </a:lvl1pPr>
          </a:lstStyle>
          <a:p>
            <a:r>
              <a:rPr lang="en-US" altLang="zh-TW" dirty="0"/>
              <a:t>     Ending </a:t>
            </a:r>
            <a:r>
              <a:rPr lang="en-US" altLang="zh-TW" dirty="0" err="1"/>
              <a:t>Page_Image</a:t>
            </a:r>
            <a:r>
              <a:rPr lang="en-US" altLang="zh-TW" dirty="0"/>
              <a:t>: </a:t>
            </a:r>
            <a:br>
              <a:rPr lang="en-US" altLang="zh-TW" dirty="0"/>
            </a:br>
            <a:r>
              <a:rPr lang="en-US" altLang="zh-TW" dirty="0"/>
              <a:t>      A corporate-level, sector-level or product-level brand communication imagery can be applied in this gray area.</a:t>
            </a:r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-1200" y="4701237"/>
            <a:ext cx="12193200" cy="144000"/>
            <a:chOff x="22799" y="4912990"/>
            <a:chExt cx="12193200" cy="144000"/>
          </a:xfrm>
        </p:grpSpPr>
        <p:sp>
          <p:nvSpPr>
            <p:cNvPr id="2" name="矩形 1"/>
            <p:cNvSpPr/>
            <p:nvPr/>
          </p:nvSpPr>
          <p:spPr>
            <a:xfrm>
              <a:off x="22799" y="4912990"/>
              <a:ext cx="121932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9767999" y="4912990"/>
              <a:ext cx="2448000" cy="144000"/>
            </a:xfrm>
            <a:prstGeom prst="rect">
              <a:avLst/>
            </a:prstGeom>
            <a:solidFill>
              <a:srgbClr val="B9E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7323672" y="4912990"/>
              <a:ext cx="2448000" cy="144000"/>
            </a:xfrm>
            <a:prstGeom prst="rect">
              <a:avLst/>
            </a:prstGeom>
            <a:solidFill>
              <a:srgbClr val="64D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293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B3C7-B9DC-41AC-960F-4E52154CF6FB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602-9B32-43E4-8A24-14142A7D6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4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B3C7-B9DC-41AC-960F-4E52154CF6FB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602-9B32-43E4-8A24-14142A7D6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03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584B288-D41F-4145-A1C0-E0281E1E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40356"/>
            <a:ext cx="11379200" cy="67939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altLang="zh-TW" dirty="0"/>
              <a:t>Page Title Goes Here </a:t>
            </a:r>
            <a:r>
              <a:rPr lang="en-US" altLang="zh-TW" dirty="0" smtClean="0"/>
              <a:t>(32pt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BE7FFB-6DD4-4C49-91B1-9DC75DF6E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170462"/>
            <a:ext cx="11379200" cy="46696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 dirty="0"/>
              <a:t>Content goes here </a:t>
            </a:r>
            <a:r>
              <a:rPr lang="en-US" altLang="zh-TW" dirty="0" smtClean="0"/>
              <a:t>(24pt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BD7ECA-A67F-4BFF-9619-0DDD6E5A9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176267"/>
            <a:ext cx="2743200" cy="42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C25B3C7-B9DC-41AC-960F-4E52154CF6FB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9C03B7-7699-4072-AC6D-A339A44A7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3611" y="6191967"/>
            <a:ext cx="4114800" cy="437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C81264-E3A8-4919-AA46-612C30BB1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402" y="6191968"/>
            <a:ext cx="401121" cy="422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0B1C602-9B32-43E4-8A24-14142A7D6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03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ES3(TEC)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韌體更新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TW" dirty="0" err="1" smtClean="0"/>
              <a:t>Ryan.yang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835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75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PLC</a:t>
            </a:r>
            <a:r>
              <a:rPr lang="zh-TW" altLang="en-US" dirty="0" smtClean="0"/>
              <a:t>主機 </a:t>
            </a:r>
            <a:r>
              <a:rPr lang="en-US" altLang="zh-TW" dirty="0"/>
              <a:t>FW</a:t>
            </a:r>
            <a:r>
              <a:rPr lang="zh-TW" altLang="en-US" dirty="0"/>
              <a:t> </a:t>
            </a:r>
            <a:r>
              <a:rPr lang="en-US" altLang="zh-TW" dirty="0"/>
              <a:t>update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5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PLC</a:t>
            </a:r>
            <a:r>
              <a:rPr lang="zh-TW" altLang="en-US" dirty="0" smtClean="0"/>
              <a:t>主機 </a:t>
            </a:r>
            <a:r>
              <a:rPr lang="en-US" altLang="zh-TW" dirty="0" smtClean="0"/>
              <a:t>FW update (1/1)</a:t>
            </a:r>
            <a:endParaRPr lang="zh-TW" altLang="en-US" dirty="0"/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904240" y="1119752"/>
            <a:ext cx="8534400" cy="37153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altLang="zh-TW" sz="1800" dirty="0" smtClean="0"/>
              <a:t>Use USB cable Connect PC and DVP-ES3(TEC)</a:t>
            </a:r>
          </a:p>
          <a:p>
            <a:pPr marL="342891" lvl="1" indent="0">
              <a:buFont typeface="Arial" panose="020B0604020202020204" pitchFamily="34" charset="0"/>
              <a:buNone/>
            </a:pPr>
            <a:r>
              <a:rPr lang="zh-TW" altLang="en-US" sz="1800" dirty="0" smtClean="0"/>
              <a:t>使用</a:t>
            </a:r>
            <a:r>
              <a:rPr lang="en-US" altLang="zh-TW" sz="1800" dirty="0" smtClean="0"/>
              <a:t>USB</a:t>
            </a:r>
            <a:r>
              <a:rPr lang="zh-TW" altLang="en-US" sz="1800" dirty="0" smtClean="0"/>
              <a:t>通訊線連接</a:t>
            </a:r>
            <a:r>
              <a:rPr lang="en-US" altLang="zh-TW" sz="1800" dirty="0" smtClean="0"/>
              <a:t>PC</a:t>
            </a:r>
            <a:r>
              <a:rPr lang="zh-TW" altLang="en-US" sz="1800" dirty="0" smtClean="0"/>
              <a:t>及</a:t>
            </a:r>
            <a:r>
              <a:rPr lang="en-US" altLang="zh-TW" sz="1800" dirty="0" smtClean="0"/>
              <a:t>DVP-ES3(TEC)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 smtClean="0"/>
              <a:t>Connect power source, power on, then keep PLC in stop mode</a:t>
            </a:r>
          </a:p>
          <a:p>
            <a:pPr marL="342891" lvl="1" indent="0">
              <a:buFont typeface="Arial" panose="020B0604020202020204" pitchFamily="34" charset="0"/>
              <a:buNone/>
            </a:pPr>
            <a:r>
              <a:rPr lang="zh-TW" altLang="en-US" sz="1800" dirty="0" smtClean="0"/>
              <a:t>連接電源、上電並讓</a:t>
            </a:r>
            <a:r>
              <a:rPr lang="en-US" altLang="zh-TW" sz="1800" dirty="0" smtClean="0"/>
              <a:t>PLC</a:t>
            </a:r>
            <a:r>
              <a:rPr lang="zh-TW" altLang="en-US" sz="1800" dirty="0" smtClean="0"/>
              <a:t>在</a:t>
            </a:r>
            <a:r>
              <a:rPr lang="en-US" altLang="zh-TW" sz="1800" dirty="0" smtClean="0"/>
              <a:t>stop</a:t>
            </a:r>
            <a:r>
              <a:rPr lang="zh-TW" altLang="en-US" sz="1800" dirty="0" smtClean="0"/>
              <a:t>狀態</a:t>
            </a:r>
            <a:endParaRPr lang="en-US" altLang="zh-TW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Execute EXE file, </a:t>
            </a:r>
            <a:r>
              <a:rPr lang="en-US" altLang="zh-TW" sz="1800" dirty="0" smtClean="0"/>
              <a:t>press </a:t>
            </a:r>
            <a:r>
              <a:rPr lang="zh-TW" altLang="en-US" sz="1800" dirty="0"/>
              <a:t>「 </a:t>
            </a:r>
            <a:r>
              <a:rPr lang="en-US" altLang="zh-TW" sz="1800" dirty="0"/>
              <a:t>Start Burn</a:t>
            </a:r>
            <a:r>
              <a:rPr lang="zh-TW" altLang="en-US" sz="1800" dirty="0"/>
              <a:t>」</a:t>
            </a:r>
            <a:r>
              <a:rPr lang="en-US" altLang="zh-TW" sz="1800" dirty="0"/>
              <a:t> button to start upgrade</a:t>
            </a:r>
          </a:p>
          <a:p>
            <a:pPr marL="342891" lvl="1" indent="0">
              <a:buNone/>
            </a:pPr>
            <a:r>
              <a:rPr lang="zh-TW" altLang="en-US" sz="1800" dirty="0" smtClean="0"/>
              <a:t>開啟</a:t>
            </a:r>
            <a:r>
              <a:rPr lang="en-US" altLang="zh-TW" sz="1800" dirty="0" smtClean="0"/>
              <a:t>EXE</a:t>
            </a:r>
            <a:r>
              <a:rPr lang="zh-TW" altLang="en-US" sz="1800" dirty="0" smtClean="0"/>
              <a:t>檔</a:t>
            </a:r>
            <a:r>
              <a:rPr lang="en-US" altLang="zh-TW" sz="1800" dirty="0" smtClean="0"/>
              <a:t>, </a:t>
            </a:r>
            <a:r>
              <a:rPr lang="zh-TW" altLang="en-US" sz="1800" dirty="0" smtClean="0"/>
              <a:t>按「 </a:t>
            </a:r>
            <a:r>
              <a:rPr lang="en-US" altLang="zh-TW" sz="1800" dirty="0" smtClean="0"/>
              <a:t>Start Burn</a:t>
            </a:r>
            <a:r>
              <a:rPr lang="zh-TW" altLang="en-US" sz="1800" dirty="0" smtClean="0"/>
              <a:t>」開始燒錄</a:t>
            </a:r>
            <a:endParaRPr lang="en-US" altLang="zh-TW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Follow the window instructions to re-plug the USB</a:t>
            </a:r>
          </a:p>
          <a:p>
            <a:pPr marL="342891" lvl="1" indent="0">
              <a:buNone/>
            </a:pPr>
            <a:r>
              <a:rPr lang="zh-TW" altLang="en-US" sz="1800" dirty="0"/>
              <a:t>依照視窗指令</a:t>
            </a:r>
            <a:r>
              <a:rPr lang="en-US" altLang="zh-TW" sz="1800" dirty="0"/>
              <a:t>,</a:t>
            </a:r>
            <a:r>
              <a:rPr lang="zh-TW" altLang="en-US" sz="1800" dirty="0"/>
              <a:t> 拔起</a:t>
            </a:r>
            <a:r>
              <a:rPr lang="en-US" altLang="zh-TW" sz="1800" dirty="0"/>
              <a:t>USB</a:t>
            </a:r>
            <a:r>
              <a:rPr lang="zh-TW" altLang="en-US" sz="1800" dirty="0"/>
              <a:t>通訊線後再重新連接</a:t>
            </a:r>
          </a:p>
          <a:p>
            <a:pPr marL="342891" lvl="1" indent="0">
              <a:buNone/>
            </a:pPr>
            <a:endParaRPr lang="en-US" altLang="zh-TW" sz="1800" dirty="0" smtClean="0"/>
          </a:p>
          <a:p>
            <a:pPr marL="342891" lvl="1" indent="0">
              <a:buFont typeface="Arial" panose="020B0604020202020204" pitchFamily="34" charset="0"/>
              <a:buNone/>
            </a:pPr>
            <a:endParaRPr lang="en-US" altLang="zh-TW" sz="1800" dirty="0" smtClean="0"/>
          </a:p>
          <a:p>
            <a:endParaRPr lang="zh-TW" altLang="en-US" sz="1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228" y="4129076"/>
            <a:ext cx="5182049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037584" y="2685825"/>
            <a:ext cx="41168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主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副核心皆須升級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FW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49664" y="79180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82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63" y="2320360"/>
            <a:ext cx="5773316" cy="3771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38345" y="1276972"/>
            <a:ext cx="2233247" cy="4536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84632" y="1775237"/>
            <a:ext cx="1186960" cy="545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Ethernet Port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4632" y="4093441"/>
            <a:ext cx="1186960" cy="545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USB Port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直線接點 9"/>
          <p:cNvCxnSpPr>
            <a:stCxn id="7" idx="3"/>
          </p:cNvCxnSpPr>
          <p:nvPr/>
        </p:nvCxnSpPr>
        <p:spPr>
          <a:xfrm flipV="1">
            <a:off x="3471592" y="2047798"/>
            <a:ext cx="3323494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803878" y="2030327"/>
            <a:ext cx="0" cy="788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3471592" y="4366003"/>
            <a:ext cx="2167208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506935" y="1647986"/>
            <a:ext cx="3942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TW" sz="2000" b="0" i="0" dirty="0" smtClean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Ethernet Cable (IP: 192.168.2.5)</a:t>
            </a:r>
            <a:endParaRPr lang="zh-TW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3646250" y="3951258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USB Cable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49664" y="4313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595082" y="2135693"/>
            <a:ext cx="147437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(ECAT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韌體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3646250" y="4453897"/>
            <a:ext cx="137409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主機韌體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33152" y="2960612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0" i="0" dirty="0" smtClean="0">
                <a:effectLst/>
                <a:latin typeface="arial" panose="020B0604020202020204" pitchFamily="34" charset="0"/>
              </a:rPr>
              <a:t>PC</a:t>
            </a:r>
            <a:endParaRPr lang="zh-TW" altLang="en-US" sz="3200" dirty="0"/>
          </a:p>
        </p:txBody>
      </p:sp>
      <p:sp>
        <p:nvSpPr>
          <p:cNvPr id="22" name="標題 8"/>
          <p:cNvSpPr>
            <a:spLocks noGrp="1"/>
          </p:cNvSpPr>
          <p:nvPr>
            <p:ph type="title"/>
          </p:nvPr>
        </p:nvSpPr>
        <p:spPr>
          <a:xfrm>
            <a:off x="406400" y="440356"/>
            <a:ext cx="11379200" cy="679396"/>
          </a:xfrm>
        </p:spPr>
        <p:txBody>
          <a:bodyPr/>
          <a:lstStyle/>
          <a:p>
            <a:r>
              <a:rPr lang="zh-TW" altLang="en-US" dirty="0" smtClean="0"/>
              <a:t>配</a:t>
            </a:r>
            <a:r>
              <a:rPr lang="zh-TW" altLang="en-US" dirty="0"/>
              <a:t>線</a:t>
            </a:r>
          </a:p>
        </p:txBody>
      </p:sp>
    </p:spTree>
    <p:extLst>
      <p:ext uri="{BB962C8B-B14F-4D97-AF65-F5344CB8AC3E}">
        <p14:creationId xmlns:p14="http://schemas.microsoft.com/office/powerpoint/2010/main" val="347432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ECAT</a:t>
            </a:r>
            <a:r>
              <a:rPr lang="zh-TW" altLang="en-US" dirty="0"/>
              <a:t> </a:t>
            </a:r>
            <a:r>
              <a:rPr lang="en-US" altLang="zh-TW" dirty="0"/>
              <a:t>FW</a:t>
            </a:r>
            <a:r>
              <a:rPr lang="zh-TW" altLang="en-US" dirty="0"/>
              <a:t> </a:t>
            </a:r>
            <a:r>
              <a:rPr lang="en-US" altLang="zh-TW" dirty="0"/>
              <a:t>update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735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ECAT</a:t>
            </a:r>
            <a:r>
              <a:rPr lang="zh-TW" altLang="en-US" dirty="0" smtClean="0"/>
              <a:t> </a:t>
            </a:r>
            <a:r>
              <a:rPr lang="en-US" altLang="zh-TW" dirty="0" smtClean="0"/>
              <a:t>FW</a:t>
            </a:r>
            <a:r>
              <a:rPr lang="zh-TW" altLang="en-US" dirty="0" smtClean="0"/>
              <a:t> </a:t>
            </a:r>
            <a:r>
              <a:rPr lang="en-US" altLang="zh-TW" dirty="0" smtClean="0"/>
              <a:t>update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/>
              <a:t>1/5) 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31562" y="919697"/>
            <a:ext cx="10203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設定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網路和網際網路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變更介面卡選項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網路介面卡上點選右鍵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設定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02" y="1533963"/>
            <a:ext cx="3809999" cy="39423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6400" y="4226560"/>
            <a:ext cx="650240" cy="548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279" y="3340636"/>
            <a:ext cx="9179060" cy="3234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8016240" y="4451050"/>
            <a:ext cx="1493520" cy="548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7755" y="3826450"/>
            <a:ext cx="33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7682494" y="422656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66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7" y="1391723"/>
            <a:ext cx="6173816" cy="5002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607" y="1888327"/>
            <a:ext cx="5204911" cy="4198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ECAT</a:t>
            </a:r>
            <a:r>
              <a:rPr lang="zh-TW" altLang="en-US" dirty="0" smtClean="0"/>
              <a:t> </a:t>
            </a:r>
            <a:r>
              <a:rPr lang="en-US" altLang="zh-TW" dirty="0" smtClean="0"/>
              <a:t>FW</a:t>
            </a:r>
            <a:r>
              <a:rPr lang="zh-TW" altLang="en-US" dirty="0" smtClean="0"/>
              <a:t> </a:t>
            </a:r>
            <a:r>
              <a:rPr lang="en-US" altLang="zh-TW" dirty="0" smtClean="0"/>
              <a:t>update (</a:t>
            </a:r>
            <a:r>
              <a:rPr lang="en-US" altLang="zh-TW" dirty="0" smtClean="0"/>
              <a:t>2/5) 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05381" y="4292619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7446341" y="539496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8076261" y="3302000"/>
            <a:ext cx="26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831562" y="919697"/>
            <a:ext cx="10203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設定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網路和網際網路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變更介面卡選項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網路介面卡上點選右鍵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設定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2965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996"/>
          <a:stretch/>
        </p:blipFill>
        <p:spPr>
          <a:xfrm>
            <a:off x="1049712" y="1407336"/>
            <a:ext cx="4023709" cy="50625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70" y="1692131"/>
            <a:ext cx="4427604" cy="4945809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ECAT</a:t>
            </a:r>
            <a:r>
              <a:rPr lang="zh-TW" altLang="en-US" dirty="0"/>
              <a:t> </a:t>
            </a:r>
            <a:r>
              <a:rPr lang="en-US" altLang="zh-TW" dirty="0"/>
              <a:t>FW</a:t>
            </a:r>
            <a:r>
              <a:rPr lang="zh-TW" altLang="en-US" dirty="0"/>
              <a:t> </a:t>
            </a:r>
            <a:r>
              <a:rPr lang="en-US" altLang="zh-TW" dirty="0" smtClean="0"/>
              <a:t>update</a:t>
            </a:r>
            <a:r>
              <a:rPr lang="en-US" altLang="zh-TW" dirty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/>
              <a:t>3/5) 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31562" y="919697"/>
            <a:ext cx="7058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IPv4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點選內容 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設定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位址為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192.168.2.100</a:t>
            </a:r>
            <a:endParaRPr lang="zh-TW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938254" y="373855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3510268" y="451323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9374357" y="3420018"/>
            <a:ext cx="184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FF0000"/>
                </a:solidFill>
              </a:rPr>
              <a:t>2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489611" y="140733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>
                <a:solidFill>
                  <a:srgbClr val="FF0000"/>
                </a:solidFill>
              </a:rPr>
              <a:t>(</a:t>
            </a:r>
            <a:r>
              <a:rPr lang="zh-TW" altLang="en-US" sz="1800" dirty="0" smtClean="0">
                <a:solidFill>
                  <a:srgbClr val="FF0000"/>
                </a:solidFill>
              </a:rPr>
              <a:t>註</a:t>
            </a:r>
            <a:r>
              <a:rPr lang="en-US" altLang="zh-TW" sz="1800" dirty="0" smtClean="0">
                <a:solidFill>
                  <a:srgbClr val="FF0000"/>
                </a:solidFill>
              </a:rPr>
              <a:t>:</a:t>
            </a:r>
            <a:r>
              <a:rPr lang="zh-TW" altLang="en-US" sz="1800" dirty="0" smtClean="0">
                <a:solidFill>
                  <a:srgbClr val="FF0000"/>
                </a:solidFill>
              </a:rPr>
              <a:t> 燒錄完成後</a:t>
            </a:r>
            <a:r>
              <a:rPr lang="en-US" altLang="zh-TW" sz="1800" dirty="0" smtClean="0">
                <a:solidFill>
                  <a:srgbClr val="FF0000"/>
                </a:solidFill>
              </a:rPr>
              <a:t>, </a:t>
            </a:r>
            <a:r>
              <a:rPr lang="zh-TW" altLang="en-US" sz="1800" dirty="0" smtClean="0">
                <a:solidFill>
                  <a:srgbClr val="FF0000"/>
                </a:solidFill>
              </a:rPr>
              <a:t>回此處改回原本設定</a:t>
            </a:r>
            <a:r>
              <a:rPr lang="en-US" altLang="zh-TW" sz="1800" dirty="0" smtClean="0">
                <a:solidFill>
                  <a:srgbClr val="FF0000"/>
                </a:solidFill>
              </a:rPr>
              <a:t>)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2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3" y="1924099"/>
            <a:ext cx="6793377" cy="34981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71" y="3125860"/>
            <a:ext cx="7491109" cy="3650296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ECAT</a:t>
            </a:r>
            <a:r>
              <a:rPr lang="zh-TW" altLang="en-US" dirty="0"/>
              <a:t> </a:t>
            </a:r>
            <a:r>
              <a:rPr lang="en-US" altLang="zh-TW" dirty="0"/>
              <a:t>FW</a:t>
            </a:r>
            <a:r>
              <a:rPr lang="zh-TW" altLang="en-US" dirty="0"/>
              <a:t> </a:t>
            </a:r>
            <a:r>
              <a:rPr lang="en-US" altLang="zh-TW" dirty="0" smtClean="0"/>
              <a:t>update (</a:t>
            </a:r>
            <a:r>
              <a:rPr lang="en-US" altLang="zh-TW" dirty="0" smtClean="0"/>
              <a:t>4/5) 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9687" y="366300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416560" y="957514"/>
            <a:ext cx="114330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開啟網頁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192.168.2.5),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並登入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如下圖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Firmware update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選擇韌體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bin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  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update,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等待韌體升級完成</a:t>
            </a:r>
            <a:endParaRPr lang="zh-TW" altLang="en-US" sz="2000" dirty="0" smtClean="0"/>
          </a:p>
          <a:p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4405" y="5303750"/>
            <a:ext cx="44198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欄位填入</a:t>
            </a:r>
            <a:r>
              <a:rPr lang="zh-TW" altLang="en-US" sz="1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Admin</a:t>
            </a:r>
            <a:r>
              <a:rPr lang="zh-TW" altLang="en-US" sz="16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16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大小寫需相同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Password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欄位維持空白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Login</a:t>
            </a:r>
            <a:endParaRPr lang="zh-TW" altLang="en-US" sz="1600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1330960" y="3925619"/>
            <a:ext cx="0" cy="1378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080417" y="5867698"/>
            <a:ext cx="1493520" cy="187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610417" y="565525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10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07152" y="4314130"/>
            <a:ext cx="45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11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292592" y="417709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12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58109" y="4577199"/>
            <a:ext cx="702451" cy="255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292592" y="4586574"/>
            <a:ext cx="702451" cy="255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020549" y="1941336"/>
            <a:ext cx="20598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en-US" altLang="zh-TW" sz="1400" dirty="0" smtClean="0">
                <a:solidFill>
                  <a:srgbClr val="FF0000"/>
                </a:solidFill>
              </a:rPr>
              <a:t>192.168.2.5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8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997569"/>
            <a:ext cx="7297616" cy="2590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41272"/>
            <a:ext cx="7297616" cy="2634777"/>
          </a:xfrm>
          <a:prstGeom prst="rect">
            <a:avLst/>
          </a:prstGeom>
        </p:spPr>
      </p:pic>
      <p:sp>
        <p:nvSpPr>
          <p:cNvPr id="5" name="標題 5"/>
          <p:cNvSpPr>
            <a:spLocks noGrp="1"/>
          </p:cNvSpPr>
          <p:nvPr>
            <p:ph type="title"/>
          </p:nvPr>
        </p:nvSpPr>
        <p:spPr>
          <a:xfrm>
            <a:off x="406400" y="440356"/>
            <a:ext cx="11379200" cy="679396"/>
          </a:xfrm>
        </p:spPr>
        <p:txBody>
          <a:bodyPr/>
          <a:lstStyle/>
          <a:p>
            <a:r>
              <a:rPr lang="en-US" altLang="zh-TW" dirty="0"/>
              <a:t>ECAT</a:t>
            </a:r>
            <a:r>
              <a:rPr lang="zh-TW" altLang="en-US" dirty="0"/>
              <a:t> </a:t>
            </a:r>
            <a:r>
              <a:rPr lang="en-US" altLang="zh-TW" dirty="0"/>
              <a:t>FW</a:t>
            </a:r>
            <a:r>
              <a:rPr lang="zh-TW" altLang="en-US" dirty="0"/>
              <a:t> </a:t>
            </a:r>
            <a:r>
              <a:rPr lang="en-US" altLang="zh-TW" dirty="0" smtClean="0"/>
              <a:t>update </a:t>
            </a:r>
            <a:r>
              <a:rPr lang="en-US" altLang="zh-TW" dirty="0" smtClean="0"/>
              <a:t>(5/5)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8106" y="1241272"/>
            <a:ext cx="31179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選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update,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等待韌體升級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CN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如果显示</a:t>
            </a:r>
            <a:r>
              <a:rPr lang="en-US" altLang="zh-CN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successful</a:t>
            </a:r>
            <a:r>
              <a:rPr lang="zh-CN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，可重新断电上通过</a:t>
            </a:r>
            <a:r>
              <a:rPr lang="en-US" altLang="zh-CN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CN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看韧体版本。</a:t>
            </a:r>
            <a:endParaRPr lang="en-US" altLang="zh-CN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如果烧录约</a:t>
            </a:r>
            <a:r>
              <a:rPr lang="en-US" altLang="zh-CN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秒后依旧显示</a:t>
            </a:r>
            <a:r>
              <a:rPr lang="en-US" altLang="zh-CN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processing</a:t>
            </a:r>
            <a:r>
              <a:rPr lang="zh-CN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，则直接断电重新</a:t>
            </a:r>
            <a:r>
              <a:rPr lang="zh-CN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上电通过</a:t>
            </a:r>
            <a:r>
              <a:rPr lang="en-US" altLang="zh-CN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CN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看韧体</a:t>
            </a:r>
            <a:r>
              <a:rPr lang="zh-CN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版本。</a:t>
            </a:r>
            <a:endParaRPr lang="zh-TW" altLang="en-US" sz="2000" dirty="0" smtClean="0"/>
          </a:p>
          <a:p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7839808" y="2954959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13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68054" y="2664069"/>
            <a:ext cx="1723292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805716" y="4115411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14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6516" y="5259158"/>
            <a:ext cx="1723292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704581"/>
      </p:ext>
    </p:extLst>
  </p:cSld>
  <p:clrMapOvr>
    <a:masterClrMapping/>
  </p:clrMapOvr>
</p:sld>
</file>

<file path=ppt/theme/theme1.xml><?xml version="1.0" encoding="utf-8"?>
<a:theme xmlns:a="http://schemas.openxmlformats.org/drawingml/2006/main" name="delta2022">
  <a:themeElements>
    <a:clrScheme name="自訂 2">
      <a:dk1>
        <a:sysClr val="windowText" lastClr="000000"/>
      </a:dk1>
      <a:lt1>
        <a:sysClr val="window" lastClr="FFFFFF"/>
      </a:lt1>
      <a:dk2>
        <a:srgbClr val="0087DC"/>
      </a:dk2>
      <a:lt2>
        <a:srgbClr val="FFFFFF"/>
      </a:lt2>
      <a:accent1>
        <a:srgbClr val="0087DC"/>
      </a:accent1>
      <a:accent2>
        <a:srgbClr val="64D7D7"/>
      </a:accent2>
      <a:accent3>
        <a:srgbClr val="B9EB5F"/>
      </a:accent3>
      <a:accent4>
        <a:srgbClr val="1E50C8"/>
      </a:accent4>
      <a:accent5>
        <a:srgbClr val="96E6BE"/>
      </a:accent5>
      <a:accent6>
        <a:srgbClr val="00BE50"/>
      </a:accent6>
      <a:hlink>
        <a:srgbClr val="0563C1"/>
      </a:hlink>
      <a:folHlink>
        <a:srgbClr val="BFBFBF"/>
      </a:folHlink>
    </a:clrScheme>
    <a:fontScheme name="自訂 3">
      <a:majorFont>
        <a:latin typeface="Arial"/>
        <a:ea typeface="Microsoft JhengHei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2022" id="{801F95F3-D6B4-427F-9821-AFDADA81E2BE}" vid="{2529E15D-2484-4139-B191-FA6413F8A3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delta2022</Template>
  <TotalTime>11</TotalTime>
  <Words>450</Words>
  <Application>Microsoft Office PowerPoint</Application>
  <PresentationFormat>宽屏</PresentationFormat>
  <Paragraphs>56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微軟正黑體</vt:lpstr>
      <vt:lpstr>微軟正黑體</vt:lpstr>
      <vt:lpstr>新細明體</vt:lpstr>
      <vt:lpstr>Arial</vt:lpstr>
      <vt:lpstr>Arial</vt:lpstr>
      <vt:lpstr>Verdana</vt:lpstr>
      <vt:lpstr>Wingdings</vt:lpstr>
      <vt:lpstr>delta2022</vt:lpstr>
      <vt:lpstr>ES3(TEC)韌體更新</vt:lpstr>
      <vt:lpstr>PowerPoint 演示文稿</vt:lpstr>
      <vt:lpstr>配線</vt:lpstr>
      <vt:lpstr>ECAT FW update</vt:lpstr>
      <vt:lpstr>ECAT FW update (1/5) </vt:lpstr>
      <vt:lpstr>ECAT FW update (2/5) </vt:lpstr>
      <vt:lpstr>ECAT FW update (3/5) </vt:lpstr>
      <vt:lpstr>ECAT FW update (4/5) </vt:lpstr>
      <vt:lpstr>ECAT FW update (5/5) </vt:lpstr>
      <vt:lpstr>PowerPoint 演示文稿</vt:lpstr>
      <vt:lpstr>PLC主機 FW update</vt:lpstr>
      <vt:lpstr>PLC主機 FW update (1/1)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RYAN.YANG 楊智超</dc:creator>
  <cp:lastModifiedBy>Shufeng.Zhang 張樹峰</cp:lastModifiedBy>
  <cp:revision>32</cp:revision>
  <dcterms:created xsi:type="dcterms:W3CDTF">2024-01-08T01:27:43Z</dcterms:created>
  <dcterms:modified xsi:type="dcterms:W3CDTF">2024-05-20T03:00:08Z</dcterms:modified>
</cp:coreProperties>
</file>